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7" r:id="rId3"/>
    <p:sldId id="285" r:id="rId4"/>
    <p:sldId id="286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17843D-CE66-5E45-80AD-4E0F928C66D2}" type="datetimeFigureOut">
              <a:rPr lang="en-US" smtClean="0"/>
              <a:t>4/18/23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15471-AA18-5949-B216-8CB1BD24A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39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5B1D8A-43B8-9F42-82C0-0C77CB191B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96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DF197-32C8-4DB1-3859-378306C06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E670AF-2CD9-A788-6305-2A5F1DAF3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52CC4-3BAE-2AFF-5EB9-676E97B14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C8B59-46C8-7E57-8C26-5A08F1C1A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EDCB7-BC98-4CF2-C3FE-538A8B138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70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C3BF3-EC90-03D8-7BB2-939FED798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7485B2-B3AF-B07E-6981-053F0D8DB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FBBAB-7FC5-5F8A-FCE2-E5FAE9E2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25EF4-F3C7-D29D-A8F2-49E974B78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CFB88-8896-9333-A696-7A4C87AC4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121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AD2439-7833-150B-554E-94B937E73B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B6E018-3E3B-5350-5655-F229608885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C9EE6-0492-FC33-98CD-7DFCD192E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FB07E-F211-CF6E-1473-E0FA00B2A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207B5-7AA5-2254-B892-67A75961B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0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8436-8A35-D27B-E340-952F3B4A5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19468-9A01-14AC-4FB3-6822305C8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0E4D65-1AAB-B6B8-41DC-31B0A559C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0CAB9-AEDD-FCC9-6EAB-6496E3955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3260A-8916-AC79-0455-9DF3B8C18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925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7FE5D-919C-FBAD-7196-591D17FD2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D7D58-1FEE-6962-ECC7-607CE8044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D8E6D-F90E-B1D1-638B-4DD5FC6D0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EAF89-42F5-D297-F7EB-5951DB225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D1433-859C-7932-E1AE-77C77D29F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086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AAAAE-00B1-8706-4ACC-CC5D2E7E1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15410-EA21-FA40-EAAD-E9D83D1BC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33AD5C-8D69-BEA1-C876-BBA72DCAB2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1C7DF-BEB2-5A3E-2669-D29EBE516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D0736F-DE75-8DFC-D110-25D598041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6A6CCD-A996-E91D-50DD-2A14A477A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875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EA15C-F648-5E69-DC13-FB6759E48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ED08D-11FA-233E-D8E2-65E30E899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663B70-6A03-A4CC-A904-1C3B36FC1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C2D416-A42A-50DF-8B08-5483BBA0D4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1BA80-1208-4B7E-3697-63ED6275C4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E8297B-C679-E7E2-BFA1-10863793A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EBB3A2-5006-E1AB-44CA-15E74D215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FCEE9F-5425-0843-A004-ACD38742E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18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F4A68-9D60-9307-7E3A-0AA6C5C6D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8D9A58-7FCF-6E9D-E394-A9CCD3BE0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D47E16-45FC-7DED-482B-DF1FE81FA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F14F6E-2968-97C7-1011-7DEC9519C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02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A1B3C8-F490-733F-4CC7-75E20E9EE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C709CD-1908-B5C3-89D7-38B20B0B2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BEC205-FC71-506E-AA14-D4F65AAB3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70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94F87-4699-FCB7-68DD-9726C4C1B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BD7DA-5094-7423-9328-9ED11DDCF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15ACEC-3EBE-35F3-6287-EAE785E21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19A3DF-ECE9-87DC-D120-9ED3075A8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22C15C-BA6C-B38C-A8A1-5AFE7C1B6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89879-D725-365A-6990-207D11AA5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472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05BE8-6A98-486B-DAFC-78B5BF7EA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44964D-085E-118B-BB96-2299CAB216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B0378B-D4C7-1B40-B6E9-397630A56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703EA2-75AB-D632-A87A-33C318D3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678DF-F603-AE9E-66D7-D1A4DCCB9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9CDB5-885D-4464-750E-AA5A8C35F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961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274C2C-733E-4DA1-E87A-61FDE7B25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3AFD2-D7B2-700E-2386-5386CC6F6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B425E-7562-B1B6-6CDB-B05572733C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0EB1B-2C43-FA4F-9E13-C973A5CE656B}" type="datetimeFigureOut">
              <a:rPr lang="en-US" smtClean="0"/>
              <a:t>4/18/23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C02F6D-6D3D-4E91-ACF2-649DACF2D7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CBE4D-CF4C-2BF1-BC14-6F99B7C8FF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EC2CEE-303A-BF48-A8C7-E62ECC97E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803C3-1074-29C5-657B-A0FEE836A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Welcome</a:t>
            </a:r>
          </a:p>
        </p:txBody>
      </p:sp>
      <p:pic>
        <p:nvPicPr>
          <p:cNvPr id="3074" name="Picture 2" descr="Husky Huskies GIF - Husky Huskies Dog GIFs">
            <a:extLst>
              <a:ext uri="{FF2B5EF4-FFF2-40B4-BE49-F238E27FC236}">
                <a16:creationId xmlns:a16="http://schemas.microsoft.com/office/drawing/2014/main" id="{2E7FA104-DCF6-3BB2-5B5B-5FBC4F1CB68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0" y="1690688"/>
            <a:ext cx="4064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2004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F1A1-452C-2751-1F3D-DB120EF7EE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Business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00BDAF-87B9-E958-4DA6-49B7440902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Class – 11</a:t>
            </a:r>
          </a:p>
        </p:txBody>
      </p:sp>
    </p:spTree>
    <p:extLst>
      <p:ext uri="{BB962C8B-B14F-4D97-AF65-F5344CB8AC3E}">
        <p14:creationId xmlns:p14="http://schemas.microsoft.com/office/powerpoint/2010/main" val="2528815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Basics/Pandas/ Statistics 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Data Visualization Modelling Overview</a:t>
            </a:r>
          </a:p>
          <a:p>
            <a:pPr lvl="1">
              <a:buClr>
                <a:schemeClr val="dk1"/>
              </a:buClr>
              <a:buSzPts val="2800"/>
            </a:pPr>
            <a:r>
              <a:rPr lang="en-US" dirty="0"/>
              <a:t>Linear Regression</a:t>
            </a:r>
          </a:p>
          <a:p>
            <a:pPr lvl="1">
              <a:buClr>
                <a:schemeClr val="dk1"/>
              </a:buClr>
              <a:buSzPts val="2800"/>
            </a:pPr>
            <a:r>
              <a:rPr lang="en-US" dirty="0"/>
              <a:t>Decision Tree Classifier/Regressor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Application of Analytics</a:t>
            </a:r>
          </a:p>
          <a:p>
            <a:pPr lvl="1"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en-US" dirty="0"/>
              <a:t>Churn Analytics</a:t>
            </a:r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Time Series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>
              <a:buClr>
                <a:schemeClr val="dk1"/>
              </a:buClr>
              <a:buSzPts val="2800"/>
            </a:pPr>
            <a:endParaRPr lang="en-US" dirty="0"/>
          </a:p>
          <a:p>
            <a:pPr>
              <a:buClr>
                <a:schemeClr val="dk1"/>
              </a:buClr>
              <a:buSzPts val="2800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>
              <a:buClr>
                <a:schemeClr val="dk1"/>
              </a:buClr>
              <a:buSzPts val="2800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Social Media Analytics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02965-ECF0-9DC4-698D-47B9B6FB6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it</a:t>
            </a:r>
          </a:p>
        </p:txBody>
      </p:sp>
      <p:pic>
        <p:nvPicPr>
          <p:cNvPr id="1026" name="Picture 2" descr="Practical Hindi GIF - Practical Hindi Anil Kapoor GIFs">
            <a:extLst>
              <a:ext uri="{FF2B5EF4-FFF2-40B4-BE49-F238E27FC236}">
                <a16:creationId xmlns:a16="http://schemas.microsoft.com/office/drawing/2014/main" id="{9DD67198-19D9-8D31-EF21-89FD20CFB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056" y="1690688"/>
            <a:ext cx="7565887" cy="4657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0965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F89E1-13CF-BC07-E8F4-5C91346CA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go !!</a:t>
            </a:r>
          </a:p>
        </p:txBody>
      </p:sp>
      <p:pic>
        <p:nvPicPr>
          <p:cNvPr id="2050" name="Picture 2" descr="Bollywood Funny GIF - Bollywood Funny GIFs">
            <a:extLst>
              <a:ext uri="{FF2B5EF4-FFF2-40B4-BE49-F238E27FC236}">
                <a16:creationId xmlns:a16="http://schemas.microsoft.com/office/drawing/2014/main" id="{04033BD3-ACA3-7DAC-2F5D-172D40B31C3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176" y="2082921"/>
            <a:ext cx="6445648" cy="2692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3930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82E-344F-182C-CB26-2D519101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81EDE7-19C3-1F49-C8F4-DCF5FDFDF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404" y="1690688"/>
            <a:ext cx="6119191" cy="435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68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47</Words>
  <Application>Microsoft Macintosh PowerPoint</Application>
  <PresentationFormat>Widescreen</PresentationFormat>
  <Paragraphs>21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Welcome</vt:lpstr>
      <vt:lpstr>Business Analytics</vt:lpstr>
      <vt:lpstr>Quick Recap</vt:lpstr>
      <vt:lpstr>What we will do today</vt:lpstr>
      <vt:lpstr>That’s it</vt:lpstr>
      <vt:lpstr>Let’s go !!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Microsoft Office User</dc:creator>
  <cp:lastModifiedBy>Microsoft Office User</cp:lastModifiedBy>
  <cp:revision>2</cp:revision>
  <dcterms:created xsi:type="dcterms:W3CDTF">2023-04-18T17:15:14Z</dcterms:created>
  <dcterms:modified xsi:type="dcterms:W3CDTF">2023-04-18T17:24:43Z</dcterms:modified>
</cp:coreProperties>
</file>

<file path=docProps/thumbnail.jpeg>
</file>